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5515"/>
            <a:ext cx="4114800" cy="5926969"/>
          </a:xfrm>
          <a:prstGeom prst="rect">
            <a:avLst/>
          </a:prstGeom>
        </p:spPr>
      </p:pic>
      <p:pic>
        <p:nvPicPr>
          <p:cNvPr id="4" name="Picture 3" descr="0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35515"/>
            <a:ext cx="4114800" cy="5386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3798"/>
            <a:ext cx="4114800" cy="5970403"/>
          </a:xfrm>
          <a:prstGeom prst="rect">
            <a:avLst/>
          </a:prstGeom>
        </p:spPr>
      </p:pic>
      <p:pic>
        <p:nvPicPr>
          <p:cNvPr id="4" name="Picture 3" descr="0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39959"/>
            <a:ext cx="4114800" cy="53780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7083"/>
            <a:ext cx="4114800" cy="5923833"/>
          </a:xfrm>
          <a:prstGeom prst="rect">
            <a:avLst/>
          </a:prstGeom>
        </p:spPr>
      </p:pic>
      <p:pic>
        <p:nvPicPr>
          <p:cNvPr id="4" name="Picture 3" descr="0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35515"/>
            <a:ext cx="4114800" cy="5386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4665"/>
            <a:ext cx="4114800" cy="5968669"/>
          </a:xfrm>
          <a:prstGeom prst="rect">
            <a:avLst/>
          </a:prstGeom>
        </p:spPr>
      </p:pic>
      <p:pic>
        <p:nvPicPr>
          <p:cNvPr id="4" name="Picture 3" descr="0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37490"/>
            <a:ext cx="4114800" cy="5383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0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1176"/>
            <a:ext cx="4114800" cy="5975647"/>
          </a:xfrm>
          <a:prstGeom prst="rect">
            <a:avLst/>
          </a:prstGeom>
        </p:spPr>
      </p:pic>
      <p:pic>
        <p:nvPicPr>
          <p:cNvPr id="4" name="Picture 3" descr="00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35515"/>
            <a:ext cx="4114800" cy="5386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0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9486"/>
            <a:ext cx="4114800" cy="5979027"/>
          </a:xfrm>
          <a:prstGeom prst="rect">
            <a:avLst/>
          </a:prstGeom>
        </p:spPr>
      </p:pic>
      <p:pic>
        <p:nvPicPr>
          <p:cNvPr id="4" name="Picture 3" descr="0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8554"/>
            <a:ext cx="4114800" cy="62008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0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8835"/>
            <a:ext cx="4114799" cy="5980330"/>
          </a:xfrm>
          <a:prstGeom prst="rect">
            <a:avLst/>
          </a:prstGeom>
        </p:spPr>
      </p:pic>
      <p:pic>
        <p:nvPicPr>
          <p:cNvPr id="4" name="Picture 3" descr="0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4704"/>
            <a:ext cx="4114800" cy="62885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